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>
      <p:cViewPr>
        <p:scale>
          <a:sx n="78" d="100"/>
          <a:sy n="78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24F7D-B99D-4833-AB43-9794F777A321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F33C9-48BA-4493-8E6F-DE3F67A4FF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24F7D-B99D-4833-AB43-9794F777A321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F33C9-48BA-4493-8E6F-DE3F67A4FF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24F7D-B99D-4833-AB43-9794F777A321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F33C9-48BA-4493-8E6F-DE3F67A4FF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24F7D-B99D-4833-AB43-9794F777A321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F33C9-48BA-4493-8E6F-DE3F67A4FF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24F7D-B99D-4833-AB43-9794F777A321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F33C9-48BA-4493-8E6F-DE3F67A4FF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24F7D-B99D-4833-AB43-9794F777A321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F33C9-48BA-4493-8E6F-DE3F67A4FF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24F7D-B99D-4833-AB43-9794F777A321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F33C9-48BA-4493-8E6F-DE3F67A4FF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24F7D-B99D-4833-AB43-9794F777A321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CF33C9-48BA-4493-8E6F-DE3F67A4FF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24F7D-B99D-4833-AB43-9794F777A321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F33C9-48BA-4493-8E6F-DE3F67A4FF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24F7D-B99D-4833-AB43-9794F777A321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7CF33C9-48BA-4493-8E6F-DE3F67A4FF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2A24F7D-B99D-4833-AB43-9794F777A321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F33C9-48BA-4493-8E6F-DE3F67A4FF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2A24F7D-B99D-4833-AB43-9794F777A321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7CF33C9-48BA-4493-8E6F-DE3F67A4FF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uters.com/article/2014/03/31/us-italy-politics-idUSBREA2U0KA2014033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ftschools.com/timelines/italy_history_timeline/150/" TargetMode="External"/><Relationship Id="rId2" Type="http://schemas.openxmlformats.org/officeDocument/2006/relationships/hyperlink" Target="http://www.infoplease.com/country/italy.html?pageno=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wintessential.co.uk/resources/global-etiquette/italy-country-profil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Italy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/>
              <a:t>M</a:t>
            </a:r>
            <a:r>
              <a:rPr lang="en-US" dirty="0" smtClean="0"/>
              <a:t>ichelah Boucher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history of Italy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Italy it the heart of southern Europe for years. </a:t>
            </a:r>
          </a:p>
          <a:p>
            <a:r>
              <a:rPr lang="en-US" dirty="0" smtClean="0"/>
              <a:t>Italy is most famous for the boot shape. </a:t>
            </a:r>
            <a:endParaRPr lang="en-US" dirty="0" smtClean="0"/>
          </a:p>
          <a:p>
            <a:r>
              <a:rPr lang="en-US" dirty="0" smtClean="0"/>
              <a:t>Italy didn’t get in the middle of world war II.</a:t>
            </a:r>
          </a:p>
          <a:p>
            <a:r>
              <a:rPr lang="en-US" dirty="0" smtClean="0"/>
              <a:t>But </a:t>
            </a:r>
            <a:r>
              <a:rPr lang="en-US" dirty="0" smtClean="0"/>
              <a:t>they did help some. </a:t>
            </a: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 of Italy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capital of Italy is Rome.</a:t>
            </a:r>
          </a:p>
          <a:p>
            <a:r>
              <a:rPr lang="en-US" dirty="0" smtClean="0"/>
              <a:t>The biggest mountain in Italy is </a:t>
            </a:r>
            <a:r>
              <a:rPr lang="en-US" dirty="0"/>
              <a:t>M</a:t>
            </a:r>
            <a:r>
              <a:rPr lang="en-US" dirty="0" smtClean="0"/>
              <a:t>ont Blanc. </a:t>
            </a:r>
          </a:p>
          <a:p>
            <a:r>
              <a:rPr lang="en-US" dirty="0" smtClean="0"/>
              <a:t>It is </a:t>
            </a:r>
            <a:r>
              <a:rPr lang="en-US" dirty="0"/>
              <a:t>15,781 </a:t>
            </a:r>
            <a:r>
              <a:rPr lang="en-US" dirty="0" smtClean="0"/>
              <a:t>feet long.</a:t>
            </a:r>
          </a:p>
          <a:p>
            <a:r>
              <a:rPr lang="en-US" dirty="0" smtClean="0"/>
              <a:t>The longest river is PO.</a:t>
            </a:r>
          </a:p>
          <a:p>
            <a:r>
              <a:rPr lang="en-US" dirty="0" smtClean="0"/>
              <a:t>It is </a:t>
            </a:r>
            <a:r>
              <a:rPr lang="en-US" dirty="0"/>
              <a:t>405 </a:t>
            </a:r>
            <a:r>
              <a:rPr lang="en-US" dirty="0" smtClean="0"/>
              <a:t>miles long.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of Italy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93% of Italy language speaks an Italian</a:t>
            </a:r>
          </a:p>
          <a:p>
            <a:r>
              <a:rPr lang="en-US" dirty="0" smtClean="0"/>
              <a:t>The population of Italy is 58,057,477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They use Euro for money.  </a:t>
            </a:r>
          </a:p>
          <a:p>
            <a:r>
              <a:rPr lang="en-US" dirty="0"/>
              <a:t>95% </a:t>
            </a:r>
            <a:r>
              <a:rPr lang="en-US" dirty="0" smtClean="0"/>
              <a:t>speaks Italian.</a:t>
            </a:r>
          </a:p>
          <a:p>
            <a:r>
              <a:rPr lang="en-US" b="1" dirty="0" smtClean="0"/>
              <a:t>Climate</a:t>
            </a:r>
            <a:r>
              <a:rPr lang="en-US" dirty="0"/>
              <a:t> </a:t>
            </a:r>
            <a:r>
              <a:rPr lang="en-US" dirty="0" smtClean="0"/>
              <a:t>predominantly </a:t>
            </a:r>
            <a:r>
              <a:rPr lang="en-US" dirty="0"/>
              <a:t>Mediterranean; Alpine in far north; hot, dry in south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Politics of Italy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government is republic</a:t>
            </a:r>
          </a:p>
          <a:p>
            <a:r>
              <a:rPr lang="en-US" dirty="0" smtClean="0"/>
              <a:t>The president of Italy is  Giorgio Napolitano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www.reuters.com/article/2014/03/31/us-italy-politics-idUSBREA2U0KA20140331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Pictures of Italy  </a:t>
            </a:r>
            <a:endParaRPr lang="en-US" dirty="0"/>
          </a:p>
        </p:txBody>
      </p:sp>
      <p:pic>
        <p:nvPicPr>
          <p:cNvPr id="4" name="Content Placeholder 3" descr="picure of italy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447800"/>
            <a:ext cx="3683486" cy="4221163"/>
          </a:xfrm>
        </p:spPr>
      </p:pic>
      <p:sp>
        <p:nvSpPr>
          <p:cNvPr id="13314" name="AutoShape 2" descr="data:image/jpeg;base64,/9j/4AAQSkZJRgABAQAAAQABAAD/2wCEAAkGBwgHBgkIBwgKCgkLDRYPDQwMDRsUFRAWIB0iIiAdHx8kKDQsJCYxJx8fLT0tMTU3Ojo6Iys/RD84QzQ5OjcBCgoKDQwNGg8PGjclHyU3Nzc3Nzc3Nzc3Nzc3Nzc3Nzc3Nzc3Nzc3Nzc3Nzc3Nzc3Nzc3Nzc3Nzc3Nzc3Nzc3N//AABEIAKAAegMBIgACEQEDEQH/xAAcAAABBQEBAQAAAAAAAAAAAAAGAgMEBQcBAAj/xABFEAACAQMCAgcGAwUFBQkAAAABAgMABBEFIRIxBhMiQVFhcQcUMoGRoUJSsRUkM3LBI2JzgtEWU8Lh8QgmY5OUorLS8P/EABoBAAIDAQEAAAAAAAAAAAAAAAEFAgMEAAb/xAAsEQACAgEEAgAEBQUAAAAAAAAAAQIDEQQSITEFQSJRYXEGExTB0TJCgZKh/9oADAMBAAIRAxEAPwAS1CRhqF32j/Hk7/7xqs1GZxA/aPwnv8qn35/f7n/Gf/5GqnUz+7ybfhP6VUIqebURtFdxCpLMcknnVk0rfmP1qv0peGBM8+Gpter0kdtMUX3PNjGb2RuobtH60b9Dxcy6dZmIP2YyxIPIYoFvf4DVofs6lzochPKK2I9MZpL5uCltGPjp7cg/rTM8TE92Pvn/AEqs0a8MV7JxFiCoGPmal37o80sbE/wQcf5v+dQNIiil1Jlj422GVI350hwtskNfkGNtfxftFeNWwyDzqWL8NZKAh2l/rTEOmlbtZuDKhQoBO9LkiEMKx9QCVbiJ4jvWSUWzRGL+RPa/MU0EgTIyRjNc1y/E9zA8akDBGCfSoKanbLPE15ZyCNGJPCeLH6VJvbqwvLqA6eyuN8qdiD6UHCWAdPlDV1fO00BdTs2MZ8qltqc/vvYUDEfI00yK9/CHRTvyxVg8EC31w3VAhYxyHKq8NvBLgTo0p/Y143cWct5dqjO1V/dYeyfgXw8KBujx/wC7t85/G+M/5qO4JcQRjgb4R3eVa4vgzSXJgl1vdT/4jb/OnZejuo3OkXmodQUtLe3eQu4wGwp5eNaL0H6ERzXD6lq6Bxxs0UBGw35nx9KIPaKiRdCdYVAFHukgAHd2TTI87p9LJS3SMBsk4YwPAAU/ikWw7BPnThFexqW2CRnm8yZFvB/YP6UXdBLpodBvAnLqypoTux/YtVn0T1B7axubcIrLJsTkZHpmkfmlwmMvH8yaHJYjNqyRqCxkQoABkk8xRr0a6MR6XAJZUVryQf2kncB+UeVR+h2lxSv+0JEPXyMUQMQeBRzII7yf086PkiVIiNsjvNeatk/Q8qWFyUotV/EuD54qHdW5DFeed6IZ0TbAHPfs1V3zKFD8PLuHfVBqjLILXduFBUrVDcK0UnFGSrA5BG33oyvYwUJcYyNtqGdShCozbZ51ZEjYP6Vq3WXkIuiONfhf83r50RBuIXs2dsfXas/VeLbvq/tNSkSxMLmM8Qw5e4EZP1FdKr2incWujzOuicAPYdtx8zRPHe3IRQJTjA8KBrfUFt7cQxtbKgOQDeof+GpX+0l1/vrP/wBTH/8AWgotANg0uLq7bHhQt7Un4ehuor+ZCPrRjAvDCfnQD7Xpur6KTLn43UfcU2rWZpCh9GMQj+yFKI2zSY/4YFKJwu3OvZL+kSvsduNJ1BtP95SzmeBxlXReIH6VH0/TZZbq4SOJ26sjJA8QDVr0e1S7srxbaFmaG5PA8edv5h4EVbWV5a22qXOAVIIEhVfiOcj7V5Ty99ytdUlxjKa+/sdePhHbvQWdDLd7bTbSGZWjMYOQwwRliaIhf2e6PNHkbMM0O3OolnnCK8ZyEWQjOT5fb60Manc6VBGS00vWcR/hqWPPG5yBnJ5Dlmk2zL5G+eODS5FjcSGPDKR2cHnUG7ijEScRz2frQ5oF7OJrbq3kukIPCuMONthvtUTVbyWfVVsrx3tYkyXcPxHGTyxXKCbwizc0iXqt9BCCDIOEd53xQze3ccqPwHOeVOane6bGrm2sJHtwwXr5G4mc+SkiqiZkDFrc8SMMlSOErVqhEqdkhcYPFsNqkGxmv+JYI2cxDibh7l8ajox7gSOf/wC3q76NXsdnPetOGC+7HcDbmK59MiU76BfARk2k2JdkJHxeld/2dvRsbWTPyo1n1K3lj0wKz9tsqAK5Lq9qsjqet2Yj+HVGZfMnz8jXBtF9azD20y40KGPPxzqP6/0rUZBhDWP+2yYdVp8OecvEfof9acaZZuivqJ7HiDM3GyD0r2asU0HV3tI7mPS7uSB1BR44y4I+VFWm9E5Y+gerXl3A8d3MBJGjrhlSM55eJ3+1PtV5PTaaMXKSeWo9r3/Atr085voCLW9/Z0xuVhWWVVIQOcKpIxk+PfVt0Jn/AGjqjSzEG4bB4+Xbw3d6YoduXTqyOIfWrHoFOYNRV13xKp+XfS/zNUMOz3g3ePm1JR9GszQccjoewrnhPCcbj9CRgU5H0a0uW0VbiGMKDlU4QQKkxKglkQjjjbGRzG4FPvp0PV8S3NzAq7ngk/1z9q8vFnoGskJrOOK6X3dQkVtG5cAfjIHCPUDP1FZtrd0W10swJVTgg99ahbS2ioVikUIoJAdsk57z6mss6SPE2qyCJ04ifHmasr5YJcRCCK0truyAKIVPaIxkVWajZwpAy2yMzY3bAA9MU7pciXOnq6Eq42bhJFR76cqGQE/M1LLyFpbclaqKp4V7qTOFO2Mkb49KWnLiqNc5e6QICWKkHHnyqaKgy6OWkd7pOiSXHGTxSlRnb4zTlzpNqLmUcLfGfxedWGniKyi0i1jVsW8RGfPmT8yTUa6nBuZTv8Z7vOqHJNgy0a7OeyaxL2zS51bT4geSsf0ra7kgKawf2uydZ0pt0/JBn6n/AJU80SzfET3PFbPez7XtSsdVttOtR19rcyhWgbkmTuynuwMk9xrZzg5rAej2s/sKWW8gt1lvCnBC8h7MWeZx3nl96esulutWuqnUvfZJpm/iJIco6+GOQ+XKsvnPw5b5DUu2lKOF/s/2+5XpdZGmG2Tz+xP6b9L7i/luLKztorKCJ2jduBTJIQcHJxsNu7fzoT6H3EUGpIZjhA6kkEDIHrUzpNd2+oand3tqpRLlutKH8DMMsM9++d6otKedbsG3kZG8QOdbdRpa9PoowhHbxz9/qT01jndlvPJvFpdJPFBNGwMciEKeIHkxHd31IlzcHqiSIz8eO8UI9BptRn61b2UyQoexxrhgTzx5f1ouvBKsIEAHWMcDJ5V53GGegjLg5qFpZywyO0Iz1eMoxBwOQyPOs51rotAl2ZBM3HjPE43z4ZoznXUo3ZOshCDuZcA/ehbV/fpXaSe4iOT3LkCr4rHQHHK5EaHZe6xSq0mQ+48NudV2qH94259/nVjpEFxMr28rASIOMD+737d1QNSiAlXfLd9d/cBv4BiPcDbFOadGj3ock4Hb9ccv1+1Mg4bhG2KjJLeQcUaLCd+TxBsfWjLorQf+92vvlu6ysYljwzMv4vDANQZZuKVyqEgscHFCPvt6NuqtPT3cCu++33+4s/8AyBVO1Bw2fSN38Jr579pE/X9Mph+RFH9a+gL98IxNfOuumG/6b3q3F0tvG0oTrihYJhQNwO7P0r0GgajbufSEd+dmEVkSNJIkaDLOwVR4knAqRqljLpmoz2VxjrIW4SRyNH3R72fXFnq9nfXF3bXFrEetXq85Yj4fLng13p70Q1XU9abUNLt0mjeJQ69YqniG3I+WKsX4j0ktbGlTWza+euflz/ko/RWKpyxzkzG4/hmldE3RNSzIeEdnf50/q+n3enSNBfQ9TMBkrxq2PoTUXoxB7xqiREkBiu49a0eVlGynMXlNE9CmrEmaydREF6wVVlXqu0VPIir61uYrlEkDZU9oGqSSztYJb6Sd1wkJIeVgACR64oc6N6m15dPZadc9dNHG0wjCnhCLu3a5fKvLRqnJZHyting0S6tYJoWeRRIANgRQ/daZBHF1rLHHls7VCvukF7DFhIGJxjsmqPU9cuzwcUOMbbmuVcui1TiuyTe3EVhe+8wt2sYbP4h31S31wks7NGcpmol1cNcuXk+I8h4UzGjSyLBEpZieQqxV7SErFItNCt2vdRjXh7PFxOT3KKd13WIIdXm0a6SGNTKJI7kKBwg81b59/wD1q+0i0i0exeaYji4cyMe4eVZFrmotqmrXN6cgSuSo8F7vtWpUpx+IySs+Lg0+Tow8Nobs3qGNMMVMfxD1zRTDo2jtChMFuSVBJ2rE9P6R31rae5vPJJakYEZb4fTy8qMIekehiGMNqaK3CMgwS7f+2sdlE4vhZLo2J9vBumsPw28p8FNfM11L1+sXkv5pnP3rUOnPtCV45rXSEzzVpnGPXArJbXJkYknJyc/On3ipRlY2hd5DTWUVr8xYbNj6AXcej9DheatedVbSSsYRK2yqNsKPMgnFL9out3Fv0ftLjSL1FhuXw8sZHEUIyMHu5Vk2r6lcXPVmeQsUQRxKNliUdyjuqn6ocXEQOI8z30rt8PXXrv1U3mWW2sLH0X3BXa51bFwv+k64uYsN2uJjzPj86jWs8tpL1ts5STuYDJHpSAm21KK4prddK3iXQK6ow6FX13dX83W3txLcSfmlcsfvRt7GIBP03SLcKbKfjx4HA/rQKBvWn+wK1EnSnUbkn+BZiMD+dwf+CqGlhlrZf6rYPA8sFwoDqd8Dv7/9fnQn0gjXK8ArZulGjG/hM9umZlGGUbcY8vOgnTOiFzq95xSgxWq/FKw3PkoPM/YedLPypRmbldGVfPZndlpl7qU/u9hbvNLjJxyQeJPcKM9C6IzWSZkTimPxu36DyrU7LTLLRrD3axgWOPmfFj4k95quv7qOGKSR8IqKWZjyAHfWyFS9mSVrfRjvtPvHsbJNNiPbnPbI/IOf12FZcUNEXSjVm13WLi9OerZsRKfwoOXz76qCgztV20CZECVz5GpDrimATig1g4KtakxLMP8AxD+tVtocM3pUvV2zdyf4rfqar7Zipc+C1d4bEIOTNn4jk7NQo/QVcvxSjPIED5U2c5FcLcQBPewpWeQrpycpOTF0Y7Vg7nApO5rhYcjtXQRzqLJI8Nj6Vsf/AGfoQsesXB/PEmfkx/rWNliAcVr3sntppuiN9Y285t7nVLuRRKFyUiSNAzY9Tw+rCoSfoL6K72ndPJdcuLvStMuOp0qFurdlfBuT3scfgGCMd/M52qz9jnS6Gznfo/eSwxWssv7gA5wrtklBxb4J3GTzOO8Vm14qWuq3aWbzcFvcSsGUpkLGeFW9dsmqlp3dourdyytxnskYbOxDDffA8Kk0tuAYPre+lzkDkKyf2v6+LTTl0a3bE92vFNg7rFnl/mIx6A1edGOlk1x0QfVNeR4pLBMXMuNpfAj+8eRHj6isP17V7jWtWudQuieOdywX8i/hX0AwKjE7BDGTnbakMCDnbelK2K4zeOKm+gjT5xyqNnFSiy/OmurJ3xUJEi41l8Xkv+I36mq+JiFPmQKla2f3yX+dv1qNGv8AZjzOa7SS26fj2aPJvdq39DxPLb8VK4s42rpXl5GuEADnUjIeBBO+a6x7q4MAGvDBOaDYUeXeWNcczRRYdK7nQuj0mnabO8N3c5450TtRRHfgU5GCx7RbzX1oXB/eQFBJA24d6lxOwfBmuouyCwdc5K7458uIAfIeldFZYRFxK5Yx9fHKWwpeVOE7drv5bjHPJxU7oLaJqPSfTrSRHVLiQRsRvz3+uKqLt+tjILQ8Ma7HhwSScn+YjPyFWPRjUhoOuWuqC3f93d2jTjyrOq4Az/MRnyNGXLOD/wBs2vQQSW3RPSQI7SzAkuQnJpOaqfHA7R8yPCsrJyc0/eXM13czXNzIZJ55DJI55sxOSfrTAwaCXoCHF5cqalGTyye6ibVtN0W26M213bXEj6i2OME7Hc4HcPpk8z44HGwPKuhNSQXwzykcA4RzHdXc0lAMYHjXvn9qlg4k62f36Yf3z+ppGOFAPSu6p2tTmHd1p/U0ls8qqp4qSLta86mbPMfWuV7fvrxBxjB+lTM5w86UAa4Ac8qUAR3HlQChu2QSXLM6O8S/EEODgDJ+2amhXSF47hrlZQAmGGR2u0wPhnY476i6bA9yZQkHXM7hEHHgg89h37Ajw3qcHeFYpYTdROA0oYbjnhSDtjwJ8anDoHsiTP10vWyyxTu8uWV14SwUbZOwAPLbwqOmMZA8ds7VIlwmVV45lWLgHHHjBbc48wdsmmSCAMj7VzR2RttzzzXE5148965yOe6gEdbvbb1pO7E77VwZYkD4aXhhnFSQBOOW9ex5/eunOfSkcTeVcE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316" name="AutoShape 4" descr="data:image/jpeg;base64,/9j/4AAQSkZJRgABAQAAAQABAAD/2wCEAAkGBwgHBgkIBwgKCgkLDRYPDQwMDRsUFRAWIB0iIiAdHx8kKDQsJCYxJx8fLT0tMTU3Ojo6Iys/RD84QzQ5OjcBCgoKDQwNGg8PGjclHyU3Nzc3Nzc3Nzc3Nzc3Nzc3Nzc3Nzc3Nzc3Nzc3Nzc3Nzc3Nzc3Nzc3Nzc3Nzc3Nzc3N//AABEIAKAAegMBIgACEQEDEQH/xAAcAAABBQEBAQAAAAAAAAAAAAAGAgMEBQcBAAj/xABFEAACAQMCAgcGAwUFBQkAAAABAgMABBEFIRIxBhMiQVFhcQcUMoGRoUJSsRUkM3LBI2JzgtEWU8Lh8QgmY5OUorLS8P/EABoBAAIDAQEAAAAAAAAAAAAAAAEFAgMEAAb/xAAsEQACAgEEAgAEBQUAAAAAAAAAAQIDEQQSITEFQSJRYXEGExTB0TJCgZKh/9oADAMBAAIRAxEAPwAS1CRhqF32j/Hk7/7xqs1GZxA/aPwnv8qn35/f7n/Gf/5GqnUz+7ybfhP6VUIqebURtFdxCpLMcknnVk0rfmP1qv0peGBM8+Gpter0kdtMUX3PNjGb2RuobtH60b9Dxcy6dZmIP2YyxIPIYoFvf4DVofs6lzochPKK2I9MZpL5uCltGPjp7cg/rTM8TE92Pvn/AEqs0a8MV7JxFiCoGPmal37o80sbE/wQcf5v+dQNIiil1Jlj422GVI350hwtskNfkGNtfxftFeNWwyDzqWL8NZKAh2l/rTEOmlbtZuDKhQoBO9LkiEMKx9QCVbiJ4jvWSUWzRGL+RPa/MU0EgTIyRjNc1y/E9zA8akDBGCfSoKanbLPE15ZyCNGJPCeLH6VJvbqwvLqA6eyuN8qdiD6UHCWAdPlDV1fO00BdTs2MZ8qltqc/vvYUDEfI00yK9/CHRTvyxVg8EC31w3VAhYxyHKq8NvBLgTo0p/Y143cWct5dqjO1V/dYeyfgXw8KBujx/wC7t85/G+M/5qO4JcQRjgb4R3eVa4vgzSXJgl1vdT/4jb/OnZejuo3OkXmodQUtLe3eQu4wGwp5eNaL0H6ERzXD6lq6Bxxs0UBGw35nx9KIPaKiRdCdYVAFHukgAHd2TTI87p9LJS3SMBsk4YwPAAU/ikWw7BPnThFexqW2CRnm8yZFvB/YP6UXdBLpodBvAnLqypoTux/YtVn0T1B7axubcIrLJsTkZHpmkfmlwmMvH8yaHJYjNqyRqCxkQoABkk8xRr0a6MR6XAJZUVryQf2kncB+UeVR+h2lxSv+0JEPXyMUQMQeBRzII7yf086PkiVIiNsjvNeatk/Q8qWFyUotV/EuD54qHdW5DFeed6IZ0TbAHPfs1V3zKFD8PLuHfVBqjLILXduFBUrVDcK0UnFGSrA5BG33oyvYwUJcYyNtqGdShCozbZ51ZEjYP6Vq3WXkIuiONfhf83r50RBuIXs2dsfXas/VeLbvq/tNSkSxMLmM8Qw5e4EZP1FdKr2incWujzOuicAPYdtx8zRPHe3IRQJTjA8KBrfUFt7cQxtbKgOQDeof+GpX+0l1/vrP/wBTH/8AWgotANg0uLq7bHhQt7Un4ehuor+ZCPrRjAvDCfnQD7Xpur6KTLn43UfcU2rWZpCh9GMQj+yFKI2zSY/4YFKJwu3OvZL+kSvsduNJ1BtP95SzmeBxlXReIH6VH0/TZZbq4SOJ26sjJA8QDVr0e1S7srxbaFmaG5PA8edv5h4EVbWV5a22qXOAVIIEhVfiOcj7V5Ty99ytdUlxjKa+/sdePhHbvQWdDLd7bTbSGZWjMYOQwwRliaIhf2e6PNHkbMM0O3OolnnCK8ZyEWQjOT5fb60Manc6VBGS00vWcR/hqWPPG5yBnJ5Dlmk2zL5G+eODS5FjcSGPDKR2cHnUG7ijEScRz2frQ5oF7OJrbq3kukIPCuMONthvtUTVbyWfVVsrx3tYkyXcPxHGTyxXKCbwizc0iXqt9BCCDIOEd53xQze3ccqPwHOeVOane6bGrm2sJHtwwXr5G4mc+SkiqiZkDFrc8SMMlSOErVqhEqdkhcYPFsNqkGxmv+JYI2cxDibh7l8ajox7gSOf/wC3q76NXsdnPetOGC+7HcDbmK59MiU76BfARk2k2JdkJHxeld/2dvRsbWTPyo1n1K3lj0wKz9tsqAK5Lq9qsjqet2Yj+HVGZfMnz8jXBtF9azD20y40KGPPxzqP6/0rUZBhDWP+2yYdVp8OecvEfof9acaZZuivqJ7HiDM3GyD0r2asU0HV3tI7mPS7uSB1BR44y4I+VFWm9E5Y+gerXl3A8d3MBJGjrhlSM55eJ3+1PtV5PTaaMXKSeWo9r3/Atr085voCLW9/Z0xuVhWWVVIQOcKpIxk+PfVt0Jn/AGjqjSzEG4bB4+Xbw3d6YoduXTqyOIfWrHoFOYNRV13xKp+XfS/zNUMOz3g3ePm1JR9GszQccjoewrnhPCcbj9CRgU5H0a0uW0VbiGMKDlU4QQKkxKglkQjjjbGRzG4FPvp0PV8S3NzAq7ngk/1z9q8vFnoGskJrOOK6X3dQkVtG5cAfjIHCPUDP1FZtrd0W10swJVTgg99ahbS2ioVikUIoJAdsk57z6mss6SPE2qyCJ04ifHmasr5YJcRCCK0truyAKIVPaIxkVWajZwpAy2yMzY3bAA9MU7pciXOnq6Eq42bhJFR76cqGQE/M1LLyFpbclaqKp4V7qTOFO2Mkb49KWnLiqNc5e6QICWKkHHnyqaKgy6OWkd7pOiSXHGTxSlRnb4zTlzpNqLmUcLfGfxedWGniKyi0i1jVsW8RGfPmT8yTUa6nBuZTv8Z7vOqHJNgy0a7OeyaxL2zS51bT4geSsf0ra7kgKawf2uydZ0pt0/JBn6n/AJU80SzfET3PFbPez7XtSsdVttOtR19rcyhWgbkmTuynuwMk9xrZzg5rAej2s/sKWW8gt1lvCnBC8h7MWeZx3nl96esulutWuqnUvfZJpm/iJIco6+GOQ+XKsvnPw5b5DUu2lKOF/s/2+5XpdZGmG2Tz+xP6b9L7i/luLKztorKCJ2jduBTJIQcHJxsNu7fzoT6H3EUGpIZjhA6kkEDIHrUzpNd2+oand3tqpRLlutKH8DMMsM9++d6otKedbsG3kZG8QOdbdRpa9PoowhHbxz9/qT01jndlvPJvFpdJPFBNGwMciEKeIHkxHd31IlzcHqiSIz8eO8UI9BptRn61b2UyQoexxrhgTzx5f1ouvBKsIEAHWMcDJ5V53GGegjLg5qFpZywyO0Iz1eMoxBwOQyPOs51rotAl2ZBM3HjPE43z4ZoznXUo3ZOshCDuZcA/ehbV/fpXaSe4iOT3LkCr4rHQHHK5EaHZe6xSq0mQ+48NudV2qH94259/nVjpEFxMr28rASIOMD+737d1QNSiAlXfLd9d/cBv4BiPcDbFOadGj3ock4Hb9ccv1+1Mg4bhG2KjJLeQcUaLCd+TxBsfWjLorQf+92vvlu6ysYljwzMv4vDANQZZuKVyqEgscHFCPvt6NuqtPT3cCu++33+4s/8AyBVO1Bw2fSN38Jr579pE/X9Mph+RFH9a+gL98IxNfOuumG/6b3q3F0tvG0oTrihYJhQNwO7P0r0GgajbufSEd+dmEVkSNJIkaDLOwVR4knAqRqljLpmoz2VxjrIW4SRyNH3R72fXFnq9nfXF3bXFrEetXq85Yj4fLng13p70Q1XU9abUNLt0mjeJQ69YqniG3I+WKsX4j0ktbGlTWza+euflz/ko/RWKpyxzkzG4/hmldE3RNSzIeEdnf50/q+n3enSNBfQ9TMBkrxq2PoTUXoxB7xqiREkBiu49a0eVlGynMXlNE9CmrEmaydREF6wVVlXqu0VPIir61uYrlEkDZU9oGqSSztYJb6Sd1wkJIeVgACR64oc6N6m15dPZadc9dNHG0wjCnhCLu3a5fKvLRqnJZHyting0S6tYJoWeRRIANgRQ/daZBHF1rLHHls7VCvukF7DFhIGJxjsmqPU9cuzwcUOMbbmuVcui1TiuyTe3EVhe+8wt2sYbP4h31S31wks7NGcpmol1cNcuXk+I8h4UzGjSyLBEpZieQqxV7SErFItNCt2vdRjXh7PFxOT3KKd13WIIdXm0a6SGNTKJI7kKBwg81b59/wD1q+0i0i0exeaYji4cyMe4eVZFrmotqmrXN6cgSuSo8F7vtWpUpx+IySs+Lg0+Tow8Nobs3qGNMMVMfxD1zRTDo2jtChMFuSVBJ2rE9P6R31rae5vPJJakYEZb4fTy8qMIekehiGMNqaK3CMgwS7f+2sdlE4vhZLo2J9vBumsPw28p8FNfM11L1+sXkv5pnP3rUOnPtCV45rXSEzzVpnGPXArJbXJkYknJyc/On3ipRlY2hd5DTWUVr8xYbNj6AXcej9DheatedVbSSsYRK2yqNsKPMgnFL9out3Fv0ftLjSL1FhuXw8sZHEUIyMHu5Vk2r6lcXPVmeQsUQRxKNliUdyjuqn6ocXEQOI8z30rt8PXXrv1U3mWW2sLH0X3BXa51bFwv+k64uYsN2uJjzPj86jWs8tpL1ts5STuYDJHpSAm21KK4prddK3iXQK6ow6FX13dX83W3txLcSfmlcsfvRt7GIBP03SLcKbKfjx4HA/rQKBvWn+wK1EnSnUbkn+BZiMD+dwf+CqGlhlrZf6rYPA8sFwoDqd8Dv7/9fnQn0gjXK8ArZulGjG/hM9umZlGGUbcY8vOgnTOiFzq95xSgxWq/FKw3PkoPM/YedLPypRmbldGVfPZndlpl7qU/u9hbvNLjJxyQeJPcKM9C6IzWSZkTimPxu36DyrU7LTLLRrD3axgWOPmfFj4k95quv7qOGKSR8IqKWZjyAHfWyFS9mSVrfRjvtPvHsbJNNiPbnPbI/IOf12FZcUNEXSjVm13WLi9OerZsRKfwoOXz76qCgztV20CZECVz5GpDrimATig1g4KtakxLMP8AxD+tVtocM3pUvV2zdyf4rfqar7Zipc+C1d4bEIOTNn4jk7NQo/QVcvxSjPIED5U2c5FcLcQBPewpWeQrpycpOTF0Y7Vg7nApO5rhYcjtXQRzqLJI8Nj6Vsf/AGfoQsesXB/PEmfkx/rWNliAcVr3sntppuiN9Y285t7nVLuRRKFyUiSNAzY9Tw+rCoSfoL6K72ndPJdcuLvStMuOp0qFurdlfBuT3scfgGCMd/M52qz9jnS6Gznfo/eSwxWssv7gA5wrtklBxb4J3GTzOO8Vm14qWuq3aWbzcFvcSsGUpkLGeFW9dsmqlp3dourdyytxnskYbOxDDffA8Kk0tuAYPre+lzkDkKyf2v6+LTTl0a3bE92vFNg7rFnl/mIx6A1edGOlk1x0QfVNeR4pLBMXMuNpfAj+8eRHj6isP17V7jWtWudQuieOdywX8i/hX0AwKjE7BDGTnbakMCDnbelK2K4zeOKm+gjT5xyqNnFSiy/OmurJ3xUJEi41l8Xkv+I36mq+JiFPmQKla2f3yX+dv1qNGv8AZjzOa7SS26fj2aPJvdq39DxPLb8VK4s42rpXl5GuEADnUjIeBBO+a6x7q4MAGvDBOaDYUeXeWNcczRRYdK7nQuj0mnabO8N3c5450TtRRHfgU5GCx7RbzX1oXB/eQFBJA24d6lxOwfBmuouyCwdc5K7458uIAfIeldFZYRFxK5Yx9fHKWwpeVOE7drv5bjHPJxU7oLaJqPSfTrSRHVLiQRsRvz3+uKqLt+tjILQ8Ma7HhwSScn+YjPyFWPRjUhoOuWuqC3f93d2jTjyrOq4Az/MRnyNGXLOD/wBs2vQQSW3RPSQI7SzAkuQnJpOaqfHA7R8yPCsrJyc0/eXM13czXNzIZJ55DJI55sxOSfrTAwaCXoCHF5cqalGTyye6ibVtN0W26M213bXEj6i2OME7Hc4HcPpk8z44HGwPKuhNSQXwzykcA4RzHdXc0lAMYHjXvn9qlg4k62f36Yf3z+ppGOFAPSu6p2tTmHd1p/U0ls8qqp4qSLta86mbPMfWuV7fvrxBxjB+lTM5w86UAa4Ac8qUAR3HlQChu2QSXLM6O8S/EEODgDJ+2amhXSF47hrlZQAmGGR2u0wPhnY476i6bA9yZQkHXM7hEHHgg89h37Ajw3qcHeFYpYTdROA0oYbjnhSDtjwJ8anDoHsiTP10vWyyxTu8uWV14SwUbZOwAPLbwqOmMZA8ds7VIlwmVV45lWLgHHHjBbc48wdsmmSCAMj7VzR2RttzzzXE5148965yOe6gEdbvbb1pO7E77VwZYkD4aXhhnFSQBOOW9ex5/eunOfSkcTeVcE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3317" name="Picture 5" descr="C:\Documents and Settings\1770003\My Documents\Downloads\the president of ita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676400"/>
            <a:ext cx="2922291" cy="3819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flag of Italy and foods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05200"/>
            <a:ext cx="3785616" cy="2523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351" y="3733038"/>
            <a:ext cx="3533479" cy="227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9544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siting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www.infoplease.com/country/italy.html?pageno=2</a:t>
            </a:r>
            <a:endParaRPr lang="en-US" dirty="0" smtClean="0"/>
          </a:p>
          <a:p>
            <a:r>
              <a:rPr lang="en-US" dirty="0">
                <a:hlinkClick r:id="rId3"/>
              </a:rPr>
              <a:t>http://www.softschools.com/timelines/italy_history_timeline/150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www.kwintessential.co.uk/resources/global-etiquette/italy-country-profile.html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401391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97</TotalTime>
  <Words>150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Italy </vt:lpstr>
      <vt:lpstr>The history of Italy </vt:lpstr>
      <vt:lpstr>Geography of Italy </vt:lpstr>
      <vt:lpstr>Culture of Italy </vt:lpstr>
      <vt:lpstr>Politics of Italy </vt:lpstr>
      <vt:lpstr>Pictures of Italy  </vt:lpstr>
      <vt:lpstr>Pictures </vt:lpstr>
      <vt:lpstr>Web siting </vt:lpstr>
    </vt:vector>
  </TitlesOfParts>
  <Company>KHS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Italy</dc:title>
  <dc:creator>profile</dc:creator>
  <cp:lastModifiedBy>tech</cp:lastModifiedBy>
  <cp:revision>28</cp:revision>
  <dcterms:created xsi:type="dcterms:W3CDTF">2014-03-28T14:02:44Z</dcterms:created>
  <dcterms:modified xsi:type="dcterms:W3CDTF">2014-04-03T16:34:36Z</dcterms:modified>
</cp:coreProperties>
</file>