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4F5E-8C3E-4E40-B63F-07AD4088AE3B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747A-38E0-4870-ACFF-4D121B486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4F5E-8C3E-4E40-B63F-07AD4088AE3B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747A-38E0-4870-ACFF-4D121B486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4F5E-8C3E-4E40-B63F-07AD4088AE3B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747A-38E0-4870-ACFF-4D121B486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4F5E-8C3E-4E40-B63F-07AD4088AE3B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747A-38E0-4870-ACFF-4D121B486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4F5E-8C3E-4E40-B63F-07AD4088AE3B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747A-38E0-4870-ACFF-4D121B486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4F5E-8C3E-4E40-B63F-07AD4088AE3B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747A-38E0-4870-ACFF-4D121B486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4F5E-8C3E-4E40-B63F-07AD4088AE3B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747A-38E0-4870-ACFF-4D121B486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4F5E-8C3E-4E40-B63F-07AD4088AE3B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747A-38E0-4870-ACFF-4D121B486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4F5E-8C3E-4E40-B63F-07AD4088AE3B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747A-38E0-4870-ACFF-4D121B486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4F5E-8C3E-4E40-B63F-07AD4088AE3B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747A-38E0-4870-ACFF-4D121B486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A74F5E-8C3E-4E40-B63F-07AD4088AE3B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296747A-38E0-4870-ACFF-4D121B486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A74F5E-8C3E-4E40-B63F-07AD4088AE3B}" type="datetimeFigureOut">
              <a:rPr lang="en-US" smtClean="0"/>
              <a:pPr/>
              <a:t>4/3/2014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96747A-38E0-4870-ACFF-4D121B4862A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09800"/>
            <a:ext cx="7772400" cy="1470025"/>
          </a:xfrm>
        </p:spPr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Russian Army</a:t>
            </a:r>
            <a:endParaRPr lang="en-US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9624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BY</a:t>
            </a:r>
          </a:p>
          <a:p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Noah Brown</a:t>
            </a:r>
          </a:p>
        </p:txBody>
      </p:sp>
      <p:pic>
        <p:nvPicPr>
          <p:cNvPr id="1030" name="Picture 6" descr="File:T-72B3 - TankBiathlon2013-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19800" y="0"/>
            <a:ext cx="2971800" cy="2590800"/>
          </a:xfrm>
          <a:prstGeom prst="rect">
            <a:avLst/>
          </a:prstGeom>
          <a:noFill/>
        </p:spPr>
      </p:pic>
      <p:pic>
        <p:nvPicPr>
          <p:cNvPr id="1034" name="Picture 10" descr="http://www.systemaspetsnaz.com/wp-content/uploads/2012/09/Russian-Spetsnaz-Hand-to-Hand-Comba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8800" y="3276600"/>
            <a:ext cx="3505200" cy="3581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Russian Weapons</a:t>
            </a:r>
            <a:endParaRPr lang="en-US" dirty="0"/>
          </a:p>
        </p:txBody>
      </p:sp>
      <p:pic>
        <p:nvPicPr>
          <p:cNvPr id="14340" name="Picture 4" descr="File:Izhmash Nikonov AN-94 GP-3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4048124"/>
            <a:ext cx="4114800" cy="2809876"/>
          </a:xfrm>
          <a:prstGeom prst="rect">
            <a:avLst/>
          </a:prstGeom>
          <a:noFill/>
        </p:spPr>
      </p:pic>
      <p:pic>
        <p:nvPicPr>
          <p:cNvPr id="14342" name="Picture 6" descr="File:OSV-96 MAKS-200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3352800"/>
            <a:ext cx="3962400" cy="263995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838200" y="1219200"/>
            <a:ext cx="4419600" cy="1477328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Russian forces don’t mess around with people they have lots of military weapons and vehicles like tanks, sniper rifles and machine guns.  Most guns are made out of metal.</a:t>
            </a:r>
            <a:endParaRPr lang="en-US" dirty="0"/>
          </a:p>
        </p:txBody>
      </p:sp>
      <p:pic>
        <p:nvPicPr>
          <p:cNvPr id="14344" name="Picture 8" descr="File:PKP Pecheneg Recon Company 4th Separate Tank Brigad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1371600"/>
            <a:ext cx="3505200" cy="22301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Ukraine crisis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President Putin sent Russian troops into Ukraine to take over part of it.</a:t>
            </a:r>
          </a:p>
        </p:txBody>
      </p:sp>
      <p:pic>
        <p:nvPicPr>
          <p:cNvPr id="1026" name="Picture 2" descr="http://t3.gstatic.com/images?q=tbn:ANd9GcRoTaDVLvJJMtdiM9qXTD13ou6AkxpELcpqe8sPPGKdOUkOEM2Np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76400" y="2590800"/>
            <a:ext cx="5791200" cy="36093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Russian haunts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FFFF00"/>
          </a:solidFill>
        </p:spPr>
        <p:txBody>
          <a:bodyPr/>
          <a:lstStyle/>
          <a:p>
            <a:r>
              <a:rPr lang="en-US" dirty="0" smtClean="0"/>
              <a:t>The Kremlin haunted by former Soviet leaders that died in a battle with </a:t>
            </a:r>
            <a:r>
              <a:rPr lang="en-US" smtClean="0"/>
              <a:t>the Japanese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1026" name="Picture 2" descr="http://www.travlang.com/blog/wp-content/uploads/2010/04/moscow-kremlin-4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57800" y="3581400"/>
            <a:ext cx="3581400" cy="25786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</TotalTime>
  <Words>73</Words>
  <Application>Microsoft Office PowerPoint</Application>
  <PresentationFormat>On-screen Show (4:3)</PresentationFormat>
  <Paragraphs>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Russian Army</vt:lpstr>
      <vt:lpstr>Russian Weapons</vt:lpstr>
      <vt:lpstr>Ukraine crisis </vt:lpstr>
      <vt:lpstr>Russian haunts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Russian Army</dc:title>
  <dc:creator>Kennett High School</dc:creator>
  <cp:lastModifiedBy>Kennett High School</cp:lastModifiedBy>
  <cp:revision>20</cp:revision>
  <dcterms:created xsi:type="dcterms:W3CDTF">2014-03-28T14:06:10Z</dcterms:created>
  <dcterms:modified xsi:type="dcterms:W3CDTF">2014-04-03T14:47:38Z</dcterms:modified>
</cp:coreProperties>
</file>