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5" r:id="rId7"/>
    <p:sldId id="266" r:id="rId8"/>
    <p:sldId id="267" r:id="rId9"/>
    <p:sldId id="26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3ECBC-2D50-4156-8D83-C0917513856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9495-903B-4275-8C48-0F27CE624F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Applied Geography </a:t>
            </a:r>
            <a:br>
              <a:rPr lang="en-US" dirty="0" smtClean="0"/>
            </a:br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Hemisphere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half of the earth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r>
              <a:rPr lang="en-US" dirty="0" smtClean="0"/>
              <a:t>The study of the earth’s surface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main parts of the compass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NORTH </a:t>
            </a:r>
            <a:r>
              <a:rPr lang="en-US" dirty="0"/>
              <a:t>SOUTH EAST WEST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distance north or south of Earth's Equator in degrees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distance east or west of the Prime Meridian, in degrees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Hemisphere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 of the earth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 of latitude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 of Longitude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Size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69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Applied Geography  Key Terms</vt:lpstr>
      <vt:lpstr>Geography</vt:lpstr>
      <vt:lpstr>Cardinal Directions</vt:lpstr>
      <vt:lpstr>Latitude</vt:lpstr>
      <vt:lpstr>Longitude</vt:lpstr>
      <vt:lpstr>Hemisphere</vt:lpstr>
      <vt:lpstr>Parallel</vt:lpstr>
      <vt:lpstr>Meridian</vt:lpstr>
      <vt:lpstr>Scale</vt:lpstr>
      <vt:lpstr>Hemisphere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Vocabulary</dc:title>
  <dc:creator>p_innes</dc:creator>
  <cp:lastModifiedBy>p_innes</cp:lastModifiedBy>
  <cp:revision>7</cp:revision>
  <dcterms:created xsi:type="dcterms:W3CDTF">2014-09-04T14:47:12Z</dcterms:created>
  <dcterms:modified xsi:type="dcterms:W3CDTF">2014-09-05T00:39:26Z</dcterms:modified>
</cp:coreProperties>
</file>